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8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>
                <a:solidFill>
                  <a:srgbClr val="1C3964"/>
                </a:solidFill>
                <a:latin typeface="+mn-lt"/>
              </a:rPr>
              <a:t>Year 7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902036" y="219972"/>
            <a:ext cx="3768739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443B1-62A3-4F94-9310-86036381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8" y="843874"/>
            <a:ext cx="9382557" cy="4291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E5BF2-76B9-415D-8A9C-EE7EC62D4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740" y="5809133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10006B-8871-41AE-B480-CC7B07B57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87" y="1055087"/>
            <a:ext cx="1030313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ECA46-30E5-4E3E-91BB-A797CA913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624" y="1994960"/>
            <a:ext cx="1932599" cy="51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4D235-0B99-4108-A9E1-21CAC420E1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766" y="2778566"/>
            <a:ext cx="103031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4EF8C5-3CE1-4C62-8233-CD4518597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341" y="4347672"/>
            <a:ext cx="185944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74327" y="219972"/>
            <a:ext cx="3796448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38900"/>
              </p:ext>
            </p:extLst>
          </p:nvPr>
        </p:nvGraphicFramePr>
        <p:xfrm>
          <a:off x="5564271" y="4721179"/>
          <a:ext cx="37964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334">
                  <a:extLst>
                    <a:ext uri="{9D8B030D-6E8A-4147-A177-3AD203B41FA5}">
                      <a16:colId xmlns:a16="http://schemas.microsoft.com/office/drawing/2014/main" val="2292514176"/>
                    </a:ext>
                  </a:extLst>
                </a:gridCol>
                <a:gridCol w="868038">
                  <a:extLst>
                    <a:ext uri="{9D8B030D-6E8A-4147-A177-3AD203B41FA5}">
                      <a16:colId xmlns:a16="http://schemas.microsoft.com/office/drawing/2014/main" val="316705954"/>
                    </a:ext>
                  </a:extLst>
                </a:gridCol>
                <a:gridCol w="868038">
                  <a:extLst>
                    <a:ext uri="{9D8B030D-6E8A-4147-A177-3AD203B41FA5}">
                      <a16:colId xmlns:a16="http://schemas.microsoft.com/office/drawing/2014/main" val="896995174"/>
                    </a:ext>
                  </a:extLst>
                </a:gridCol>
                <a:gridCol w="868038">
                  <a:extLst>
                    <a:ext uri="{9D8B030D-6E8A-4147-A177-3AD203B41FA5}">
                      <a16:colId xmlns:a16="http://schemas.microsoft.com/office/drawing/2014/main" val="2480410686"/>
                    </a:ext>
                  </a:extLst>
                </a:gridCol>
              </a:tblGrid>
              <a:tr h="27395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125623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Squares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042645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Circles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230006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71EF9E4-BB38-4581-9849-FC07AA61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8" y="807160"/>
            <a:ext cx="9260627" cy="4462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B4139C-FE16-428C-8047-498C12E6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309" y="5882058"/>
            <a:ext cx="5194242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DB93C8-A727-456A-9976-9FA76450D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48" y="1075799"/>
            <a:ext cx="1030313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7002B-7FEB-4C9C-9D52-627B93B5E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656" y="2006453"/>
            <a:ext cx="908383" cy="89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1F488D-7D05-4321-958C-AF491DFB2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5141" y="3237616"/>
            <a:ext cx="1560711" cy="52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B71D0E-4F9E-42A0-A34E-008989B4F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449" y="5126088"/>
            <a:ext cx="263979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46618" y="219972"/>
            <a:ext cx="3824157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B40A5-0860-4861-91E0-E62DECD5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8" y="685717"/>
            <a:ext cx="9260627" cy="4578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4E465-A949-416D-B3DA-56A565996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990" y="5667867"/>
            <a:ext cx="519424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851BF1-7062-45D4-8E22-EC3E76044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696" y="1008208"/>
            <a:ext cx="902286" cy="89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9CD144-750C-496F-B0E3-E31D7A286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799" y="2228762"/>
            <a:ext cx="902286" cy="902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1DF4-6F5B-4E05-9B87-16890BFFD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2862" y="3455412"/>
            <a:ext cx="1133954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9885C5-85B3-4EA9-B61C-8B4C34CCEA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0982" y="4527996"/>
            <a:ext cx="103031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24945" y="219972"/>
            <a:ext cx="40458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37CFF-5D6F-46AB-8683-59323C6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8" y="654673"/>
            <a:ext cx="9260627" cy="4621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20F69-7A17-4B5A-8B9C-3FCBA926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32" y="5745430"/>
            <a:ext cx="5200339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38914-6EF8-4318-8EBC-2C8562C4A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526" y="1099041"/>
            <a:ext cx="1847248" cy="786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1A69C-A8B0-4FA4-824D-BB4DBD66A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564" y="2152914"/>
            <a:ext cx="902286" cy="944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1D6DB7-9236-40AF-8E14-87A0283AB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461" y="3267593"/>
            <a:ext cx="103031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72DE0-0891-436A-AECD-25A1A139F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5945" y="4452881"/>
            <a:ext cx="103641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77345" y="219972"/>
            <a:ext cx="389343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FF89DA-751F-4765-8D5E-FB515B1B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8" y="685717"/>
            <a:ext cx="9260627" cy="4999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E09C0-BB88-46FF-993E-CE002E6DE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30" y="5699628"/>
            <a:ext cx="5200339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5329A-9CE2-417E-8B97-FB8124828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41" y="986484"/>
            <a:ext cx="1450974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E1D1FF-A730-44B3-A74D-760011502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188" y="2288150"/>
            <a:ext cx="3316511" cy="786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40212-48EA-4FA3-AB1C-E559AB924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867" y="3599605"/>
            <a:ext cx="1841152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84177C-EFA7-47FC-99C7-AF1B1C6B47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3334" y="4994477"/>
            <a:ext cx="1024217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63491" y="219972"/>
            <a:ext cx="39072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D3026-ECCF-462F-9731-D92B62D4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8" y="654673"/>
            <a:ext cx="9260627" cy="4822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EB698-D698-4982-8146-E52B84CB0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94" y="5749368"/>
            <a:ext cx="5200339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0D5B5-5AA9-4442-A79E-78C1F7193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398" y="980636"/>
            <a:ext cx="1987468" cy="89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96662-8FE1-43C4-B2C4-4602A97FF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657" y="2163564"/>
            <a:ext cx="902286" cy="902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1404A-898B-4FBE-BA03-746191BD9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0156" y="3352588"/>
            <a:ext cx="1133954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D667C1-1B08-4819-908A-D136E645E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3175" y="4419891"/>
            <a:ext cx="10303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88182" y="219972"/>
            <a:ext cx="37825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12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0480F-D74C-4834-81B7-12AC43E8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6" y="654673"/>
            <a:ext cx="9260627" cy="4834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EF8D61-348B-484C-A04F-C01EDC108928}"/>
              </a:ext>
            </a:extLst>
          </p:cNvPr>
          <p:cNvSpPr/>
          <p:nvPr/>
        </p:nvSpPr>
        <p:spPr>
          <a:xfrm>
            <a:off x="2886360" y="5807518"/>
            <a:ext cx="507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Vocabulary check</a:t>
            </a:r>
            <a:r>
              <a:rPr lang="en-GB" sz="2800" dirty="0"/>
              <a:t>: Parallel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8D035-4839-4304-9098-CDFA4A6C0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774" y="1123279"/>
            <a:ext cx="1030313" cy="755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9D27F-2672-4115-AE40-3ED648672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564" y="2217478"/>
            <a:ext cx="902286" cy="89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C1B9FB-AE35-45D9-832C-7B925EAA8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730" y="3366348"/>
            <a:ext cx="1133954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D0F147-ED38-4AA3-BA18-E1156C8EB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373" y="4478247"/>
            <a:ext cx="10303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88182" y="219972"/>
            <a:ext cx="37825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sp>
        <p:nvSpPr>
          <p:cNvPr id="8" name="Isosceles Triangle 7"/>
          <p:cNvSpPr/>
          <p:nvPr/>
        </p:nvSpPr>
        <p:spPr>
          <a:xfrm rot="900000">
            <a:off x="2312232" y="3572052"/>
            <a:ext cx="2225485" cy="399984"/>
          </a:xfrm>
          <a:prstGeom prst="triangle">
            <a:avLst>
              <a:gd name="adj" fmla="val 7249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76962" y="3377947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Gill Sans MT" panose="020B0502020104020203" pitchFamily="34" charset="0"/>
              </a:rPr>
              <a:t>24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1788" y="3738857"/>
            <a:ext cx="144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Gill Sans MT" panose="020B0502020104020203" pitchFamily="34" charset="0"/>
              </a:rPr>
              <a:t>Area = 48 cm</a:t>
            </a:r>
            <a:r>
              <a:rPr lang="en-GB" sz="1600" baseline="30000" dirty="0">
                <a:latin typeface="Gill Sans MT" panose="020B0502020104020203" pitchFamily="34" charset="0"/>
              </a:rPr>
              <a:t>2</a:t>
            </a:r>
            <a:r>
              <a:rPr lang="en-GB" sz="1600" dirty="0">
                <a:latin typeface="Bariol Regular" panose="02000506040000020003" pitchFamily="50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53" y="893382"/>
            <a:ext cx="799346" cy="7617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44BF0C-5196-461C-BB27-881FFDF59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66" y="877274"/>
            <a:ext cx="9382557" cy="4645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224A4-C5AA-491E-AE1C-A94B2903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588" y="5747943"/>
            <a:ext cx="489551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6E0FC7-6701-44A0-A5B8-2DA2A0C0C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989" y="864291"/>
            <a:ext cx="902286" cy="90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212795-1FDA-4FE9-A445-2EC30EC29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399" y="1976195"/>
            <a:ext cx="1030313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F2597-E766-45D0-A8CA-C90F71B75F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6854" y="3200051"/>
            <a:ext cx="1127858" cy="749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C550F8-6B82-43C1-9CB4-F674FCA6E7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443" y="4830883"/>
            <a:ext cx="142049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80364" y="219972"/>
            <a:ext cx="3990411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47419D-C0E3-4593-9D65-30227174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6" y="748156"/>
            <a:ext cx="9260627" cy="4255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6A1C7-067E-4294-BD24-D2357FAA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738" y="5709506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759578-1D0D-4C63-8BE1-CB010D3B2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503" y="941770"/>
            <a:ext cx="908383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8378E-1E70-4676-B52A-07B14FA90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277" y="2220906"/>
            <a:ext cx="1518036" cy="524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D0D8B-D369-49B2-9F26-6C092967D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011" y="3118400"/>
            <a:ext cx="103031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7C90C7-177A-4A3C-A23D-D5380E1EA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4011" y="3990856"/>
            <a:ext cx="90228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2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05055" y="219972"/>
            <a:ext cx="3865720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B8089F-0984-4BFC-86FB-89A85C8F6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6" y="779667"/>
            <a:ext cx="9260627" cy="4285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26AB5E-7A1E-457D-8BA9-982D3E816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243" y="5764751"/>
            <a:ext cx="4895512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650C11-5DBD-49E8-A3E2-08A4BEF4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596" y="1113097"/>
            <a:ext cx="908383" cy="902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EE905F-29E3-4CEC-8D7D-7F7A9BCB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673" y="2489880"/>
            <a:ext cx="1371719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ADAA5C-3F2B-4B94-AA3B-B903A22061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755" y="3428999"/>
            <a:ext cx="1030313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2443E-89E3-429A-A319-1B301C363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4583" y="4931417"/>
            <a:ext cx="126807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74327" y="219972"/>
            <a:ext cx="3796448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10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A98C65-56C3-42D6-B97D-A47BB7CE0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8" y="749526"/>
            <a:ext cx="9260627" cy="3913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AC922-F834-4016-801C-6A3770591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05" y="5733537"/>
            <a:ext cx="489551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E06967-B592-4A94-BC99-D84929605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609" y="1288450"/>
            <a:ext cx="1030313" cy="688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FC73B0-808C-4E21-9CD9-492E00A1E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653" y="2173283"/>
            <a:ext cx="1030313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3796B4-ED31-4507-8A36-9089BE865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327" y="3018009"/>
            <a:ext cx="4261473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5E544-3C8B-4202-98AA-46B1F305B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653" y="3913624"/>
            <a:ext cx="10303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E3EB6B-6CCA-427B-80AE-9FCFC3E2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1" y="761238"/>
            <a:ext cx="9260627" cy="47674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888182" y="219972"/>
            <a:ext cx="3782593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60577"/>
              </p:ext>
            </p:extLst>
          </p:nvPr>
        </p:nvGraphicFramePr>
        <p:xfrm>
          <a:off x="5463899" y="2262215"/>
          <a:ext cx="1782028" cy="668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507">
                  <a:extLst>
                    <a:ext uri="{9D8B030D-6E8A-4147-A177-3AD203B41FA5}">
                      <a16:colId xmlns:a16="http://schemas.microsoft.com/office/drawing/2014/main" val="1597997721"/>
                    </a:ext>
                  </a:extLst>
                </a:gridCol>
                <a:gridCol w="445507">
                  <a:extLst>
                    <a:ext uri="{9D8B030D-6E8A-4147-A177-3AD203B41FA5}">
                      <a16:colId xmlns:a16="http://schemas.microsoft.com/office/drawing/2014/main" val="196749209"/>
                    </a:ext>
                  </a:extLst>
                </a:gridCol>
                <a:gridCol w="445507">
                  <a:extLst>
                    <a:ext uri="{9D8B030D-6E8A-4147-A177-3AD203B41FA5}">
                      <a16:colId xmlns:a16="http://schemas.microsoft.com/office/drawing/2014/main" val="619386444"/>
                    </a:ext>
                  </a:extLst>
                </a:gridCol>
                <a:gridCol w="445507">
                  <a:extLst>
                    <a:ext uri="{9D8B030D-6E8A-4147-A177-3AD203B41FA5}">
                      <a16:colId xmlns:a16="http://schemas.microsoft.com/office/drawing/2014/main" val="1627674780"/>
                    </a:ext>
                  </a:extLst>
                </a:gridCol>
              </a:tblGrid>
              <a:tr h="33413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30259"/>
                  </a:ext>
                </a:extLst>
              </a:tr>
              <a:tr h="334139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6975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0FAE2E-982C-4645-B7C5-479F85CFA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83" y="5828888"/>
            <a:ext cx="519424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B0D88-73F1-4132-8CD4-DED8A73ED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91" y="1134057"/>
            <a:ext cx="908383" cy="896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7D9C4F-BAFA-416F-B829-DA61578FB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925" y="2140309"/>
            <a:ext cx="908383" cy="938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2267B7-399D-423A-843C-0C1F42B4F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812" y="3931866"/>
            <a:ext cx="3505504" cy="74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E2F164-E217-4D6C-BFAC-D1A9DFE50E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462" y="4778850"/>
            <a:ext cx="103031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1" y="768443"/>
            <a:ext cx="9260627" cy="482235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694218" y="219972"/>
            <a:ext cx="3976557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125900" y="3490196"/>
            <a:ext cx="387928" cy="415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E0ACC-E511-4738-A279-F5E06268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79" y="5774556"/>
            <a:ext cx="5194242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0E0B8A-EF01-4B97-A9B6-EE0022DAE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031" y="1080690"/>
            <a:ext cx="902286" cy="902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5EA26-ECD0-4ECA-B13A-59379DCDB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031" y="2388882"/>
            <a:ext cx="902286" cy="896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BF261-94B5-4E53-A80E-3408F686D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955" y="3428999"/>
            <a:ext cx="1030313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43F6B2-8F08-46FD-A761-A08B99B4F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906" y="5171950"/>
            <a:ext cx="152413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764607" y="219972"/>
            <a:ext cx="3906168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47A0D-0507-419A-8D51-03545A0DE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86" y="736724"/>
            <a:ext cx="9260627" cy="4267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5E9D3-FC04-435E-A1F9-A46D03EB3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886" y="5690189"/>
            <a:ext cx="5194242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1C1D95-ADD7-4D7C-99FA-A8B4723FD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128" y="1010167"/>
            <a:ext cx="902286" cy="8961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3B9B7C-648C-4246-AA94-B9BC5BCEF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691" y="2173655"/>
            <a:ext cx="902286" cy="902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7290F-DA29-4034-9C37-B17BCAB301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085" y="3527392"/>
            <a:ext cx="1030313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752A75-A558-4D60-98D7-BC942112B2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3872" y="4213287"/>
            <a:ext cx="188992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327D0-2C42-44AA-BF86-11F18104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6" y="835015"/>
            <a:ext cx="9260627" cy="448704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927321" y="219972"/>
            <a:ext cx="374345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1C3964"/>
                </a:solidFill>
                <a:latin typeface="+mn-lt"/>
              </a:rPr>
              <a:t>Y7 Spring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Week 11 </a:t>
            </a:r>
            <a:r>
              <a:rPr lang="en-GB" dirty="0">
                <a:latin typeface="+mn-lt"/>
              </a:rPr>
              <a:t>|</a:t>
            </a:r>
            <a:r>
              <a:rPr lang="en-GB" dirty="0">
                <a:solidFill>
                  <a:srgbClr val="1C3964"/>
                </a:solidFill>
                <a:latin typeface="+mn-lt"/>
              </a:rPr>
              <a:t> Day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33357" y="1205344"/>
            <a:ext cx="387928" cy="4156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05791"/>
              </p:ext>
            </p:extLst>
          </p:nvPr>
        </p:nvGraphicFramePr>
        <p:xfrm>
          <a:off x="5390147" y="4608962"/>
          <a:ext cx="23371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529">
                  <a:extLst>
                    <a:ext uri="{9D8B030D-6E8A-4147-A177-3AD203B41FA5}">
                      <a16:colId xmlns:a16="http://schemas.microsoft.com/office/drawing/2014/main" val="1525757763"/>
                    </a:ext>
                  </a:extLst>
                </a:gridCol>
                <a:gridCol w="389529">
                  <a:extLst>
                    <a:ext uri="{9D8B030D-6E8A-4147-A177-3AD203B41FA5}">
                      <a16:colId xmlns:a16="http://schemas.microsoft.com/office/drawing/2014/main" val="1531929245"/>
                    </a:ext>
                  </a:extLst>
                </a:gridCol>
                <a:gridCol w="389529">
                  <a:extLst>
                    <a:ext uri="{9D8B030D-6E8A-4147-A177-3AD203B41FA5}">
                      <a16:colId xmlns:a16="http://schemas.microsoft.com/office/drawing/2014/main" val="851177523"/>
                    </a:ext>
                  </a:extLst>
                </a:gridCol>
                <a:gridCol w="389529">
                  <a:extLst>
                    <a:ext uri="{9D8B030D-6E8A-4147-A177-3AD203B41FA5}">
                      <a16:colId xmlns:a16="http://schemas.microsoft.com/office/drawing/2014/main" val="1649885242"/>
                    </a:ext>
                  </a:extLst>
                </a:gridCol>
                <a:gridCol w="389529">
                  <a:extLst>
                    <a:ext uri="{9D8B030D-6E8A-4147-A177-3AD203B41FA5}">
                      <a16:colId xmlns:a16="http://schemas.microsoft.com/office/drawing/2014/main" val="3028518242"/>
                    </a:ext>
                  </a:extLst>
                </a:gridCol>
                <a:gridCol w="389529">
                  <a:extLst>
                    <a:ext uri="{9D8B030D-6E8A-4147-A177-3AD203B41FA5}">
                      <a16:colId xmlns:a16="http://schemas.microsoft.com/office/drawing/2014/main" val="183473686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114300" marR="114300" marT="57150" marB="57150"/>
                </a:tc>
                <a:extLst>
                  <a:ext uri="{0D108BD9-81ED-4DB2-BD59-A6C34878D82A}">
                    <a16:rowId xmlns:a16="http://schemas.microsoft.com/office/drawing/2014/main" val="41805165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114300" marR="114300" marT="57150" marB="57150"/>
                </a:tc>
                <a:tc>
                  <a:txBody>
                    <a:bodyPr/>
                    <a:lstStyle/>
                    <a:p>
                      <a:endParaRPr lang="en-GB" sz="2200"/>
                    </a:p>
                  </a:txBody>
                  <a:tcPr marL="114300" marR="114300" marT="57150" marB="57150"/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14300" marR="114300" marT="57150" marB="571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524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446DCC8-6E23-432F-904F-2A1B1ED1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79" y="5851465"/>
            <a:ext cx="5194242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ACC29E-ABD9-43C6-950A-AC942D0C0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935" y="1484595"/>
            <a:ext cx="1024217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54B9F-2945-4670-BF25-83E7B784A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535" y="2442050"/>
            <a:ext cx="902286" cy="89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351CED-7A7F-4990-B53C-DAD273FA8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188" y="3694023"/>
            <a:ext cx="1030313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7B483A-9E3B-412F-A0B3-04B13D5CE2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174" y="4603390"/>
            <a:ext cx="902286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78F974BB55646ABEAD4523BF014B1" ma:contentTypeVersion="5" ma:contentTypeDescription="Create a new document." ma:contentTypeScope="" ma:versionID="8cf37f3212e4b8fcf61999cb68f8ee09">
  <xsd:schema xmlns:xsd="http://www.w3.org/2001/XMLSchema" xmlns:xs="http://www.w3.org/2001/XMLSchema" xmlns:p="http://schemas.microsoft.com/office/2006/metadata/properties" xmlns:ns2="4921e149-a19a-41e8-bd6b-88f26a43303e" targetNamespace="http://schemas.microsoft.com/office/2006/metadata/properties" ma:root="true" ma:fieldsID="1bcd643c51a65dc9ef3ee389ce08abcf" ns2:_="">
    <xsd:import namespace="4921e149-a19a-41e8-bd6b-88f26a4330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1e149-a19a-41e8-bd6b-88f26a4330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34756F-B51F-4167-BC5B-3958735CD7E0}">
  <ds:schemaRefs>
    <ds:schemaRef ds:uri="http://schemas.microsoft.com/office/infopath/2007/PartnerControls"/>
    <ds:schemaRef ds:uri="8a976eb8-4b51-4b18-b53b-5bdc0c439d24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ce15fc5d-7a95-4053-9b7d-2b0616581155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55719CB-8BED-4BE6-B346-75EB368E84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D716F-DB10-4686-9F27-AFE774F2194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9257</TotalTime>
  <Words>141</Words>
  <Application>Microsoft Office PowerPoint</Application>
  <PresentationFormat>A4 Paper (210x297 mm)</PresentationFormat>
  <Paragraphs>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Bariol</vt:lpstr>
      <vt:lpstr>Bariol Regular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Caroline Hamilton</cp:lastModifiedBy>
  <cp:revision>88</cp:revision>
  <dcterms:created xsi:type="dcterms:W3CDTF">2019-10-15T10:24:11Z</dcterms:created>
  <dcterms:modified xsi:type="dcterms:W3CDTF">2019-12-20T08:43:55Z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0x0101006D078F974BB55646ABEAD4523BF014B1</vt:lpwstr>
  </property>
</Properties>
</file>